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8"/>
  </p:notesMasterIdLst>
  <p:sldIdLst>
    <p:sldId id="4648" r:id="rId3"/>
    <p:sldId id="4649" r:id="rId4"/>
    <p:sldId id="4650" r:id="rId5"/>
    <p:sldId id="4651" r:id="rId6"/>
    <p:sldId id="465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BAE4138D-D86D-4B9E-B80E-3890800765FA}"/>
    <pc:docChg chg="undo custSel addSld delSld modSld">
      <pc:chgData name="贵申 王" userId="201fba2491c5f930" providerId="LiveId" clId="{BAE4138D-D86D-4B9E-B80E-3890800765FA}" dt="2025-08-22T04:26:53.085" v="372" actId="20577"/>
      <pc:docMkLst>
        <pc:docMk/>
      </pc:docMkLst>
      <pc:sldChg chg="modSp mod">
        <pc:chgData name="贵申 王" userId="201fba2491c5f930" providerId="LiveId" clId="{BAE4138D-D86D-4B9E-B80E-3890800765FA}" dt="2025-08-22T04:26:28.332" v="352" actId="20577"/>
        <pc:sldMkLst>
          <pc:docMk/>
          <pc:sldMk cId="0" sldId="4648"/>
        </pc:sldMkLst>
        <pc:spChg chg="mod">
          <ac:chgData name="贵申 王" userId="201fba2491c5f930" providerId="LiveId" clId="{BAE4138D-D86D-4B9E-B80E-3890800765FA}" dt="2025-08-22T04:26:28.332" v="352" actId="20577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BAE4138D-D86D-4B9E-B80E-3890800765FA}" dt="2025-08-22T04:26:08.216" v="348" actId="20577"/>
          <ac:spMkLst>
            <pc:docMk/>
            <pc:sldMk cId="0" sldId="4648"/>
            <ac:spMk id="1266691" creationId="{43D49722-2351-4E9F-99CB-AC9A77BEF667}"/>
          </ac:spMkLst>
        </pc:spChg>
      </pc:sldChg>
      <pc:sldChg chg="modSp add mod">
        <pc:chgData name="贵申 王" userId="201fba2491c5f930" providerId="LiveId" clId="{BAE4138D-D86D-4B9E-B80E-3890800765FA}" dt="2025-08-22T04:26:33.681" v="354" actId="20577"/>
        <pc:sldMkLst>
          <pc:docMk/>
          <pc:sldMk cId="2338388344" sldId="4649"/>
        </pc:sldMkLst>
        <pc:spChg chg="mod">
          <ac:chgData name="贵申 王" userId="201fba2491c5f930" providerId="LiveId" clId="{BAE4138D-D86D-4B9E-B80E-3890800765FA}" dt="2025-08-22T04:26:33.681" v="354" actId="20577"/>
          <ac:spMkLst>
            <pc:docMk/>
            <pc:sldMk cId="2338388344" sldId="4649"/>
            <ac:spMk id="1222658" creationId="{D763CA5A-D8D1-4472-0E16-574F2F5C37B5}"/>
          </ac:spMkLst>
        </pc:spChg>
        <pc:spChg chg="mod">
          <ac:chgData name="贵申 王" userId="201fba2491c5f930" providerId="LiveId" clId="{BAE4138D-D86D-4B9E-B80E-3890800765FA}" dt="2025-08-22T04:24:20.133" v="317" actId="20577"/>
          <ac:spMkLst>
            <pc:docMk/>
            <pc:sldMk cId="2338388344" sldId="4649"/>
            <ac:spMk id="1266691" creationId="{F6368BA1-4AB6-5903-B42B-485253DDAE8C}"/>
          </ac:spMkLst>
        </pc:spChg>
      </pc:sldChg>
      <pc:sldChg chg="del">
        <pc:chgData name="贵申 王" userId="201fba2491c5f930" providerId="LiveId" clId="{BAE4138D-D86D-4B9E-B80E-3890800765FA}" dt="2025-08-22T03:39:47.258" v="0" actId="47"/>
        <pc:sldMkLst>
          <pc:docMk/>
          <pc:sldMk cId="3755213685" sldId="4649"/>
        </pc:sldMkLst>
      </pc:sldChg>
      <pc:sldChg chg="modSp add mod">
        <pc:chgData name="贵申 王" userId="201fba2491c5f930" providerId="LiveId" clId="{BAE4138D-D86D-4B9E-B80E-3890800765FA}" dt="2025-08-22T04:26:40.472" v="360" actId="20577"/>
        <pc:sldMkLst>
          <pc:docMk/>
          <pc:sldMk cId="646442666" sldId="4650"/>
        </pc:sldMkLst>
        <pc:spChg chg="mod">
          <ac:chgData name="贵申 王" userId="201fba2491c5f930" providerId="LiveId" clId="{BAE4138D-D86D-4B9E-B80E-3890800765FA}" dt="2025-08-22T04:26:40.472" v="360" actId="20577"/>
          <ac:spMkLst>
            <pc:docMk/>
            <pc:sldMk cId="646442666" sldId="4650"/>
            <ac:spMk id="1222658" creationId="{D7804574-1BCF-1BE7-BB64-281C175D5875}"/>
          </ac:spMkLst>
        </pc:spChg>
      </pc:sldChg>
      <pc:sldChg chg="modSp add mod replId">
        <pc:chgData name="贵申 王" userId="201fba2491c5f930" providerId="LiveId" clId="{BAE4138D-D86D-4B9E-B80E-3890800765FA}" dt="2025-08-22T04:26:47.687" v="366" actId="20577"/>
        <pc:sldMkLst>
          <pc:docMk/>
          <pc:sldMk cId="2176418101" sldId="4651"/>
        </pc:sldMkLst>
        <pc:spChg chg="mod">
          <ac:chgData name="贵申 王" userId="201fba2491c5f930" providerId="LiveId" clId="{BAE4138D-D86D-4B9E-B80E-3890800765FA}" dt="2025-08-22T04:26:47.687" v="366" actId="20577"/>
          <ac:spMkLst>
            <pc:docMk/>
            <pc:sldMk cId="2176418101" sldId="4651"/>
            <ac:spMk id="1222658" creationId="{749460B0-6CAE-CC5F-89CB-DB9338442182}"/>
          </ac:spMkLst>
        </pc:spChg>
      </pc:sldChg>
      <pc:sldChg chg="modSp add mod">
        <pc:chgData name="贵申 王" userId="201fba2491c5f930" providerId="LiveId" clId="{BAE4138D-D86D-4B9E-B80E-3890800765FA}" dt="2025-08-22T04:26:53.085" v="372" actId="20577"/>
        <pc:sldMkLst>
          <pc:docMk/>
          <pc:sldMk cId="3847844385" sldId="4652"/>
        </pc:sldMkLst>
        <pc:spChg chg="mod">
          <ac:chgData name="贵申 王" userId="201fba2491c5f930" providerId="LiveId" clId="{BAE4138D-D86D-4B9E-B80E-3890800765FA}" dt="2025-08-22T04:26:53.085" v="372" actId="20577"/>
          <ac:spMkLst>
            <pc:docMk/>
            <pc:sldMk cId="3847844385" sldId="4652"/>
            <ac:spMk id="1222658" creationId="{68FD1958-2503-E63E-7FA5-95788BFE663C}"/>
          </ac:spMkLst>
        </pc:spChg>
      </pc:sldChg>
      <pc:sldChg chg="del">
        <pc:chgData name="贵申 王" userId="201fba2491c5f930" providerId="LiveId" clId="{BAE4138D-D86D-4B9E-B80E-3890800765FA}" dt="2025-08-22T03:39:48.921" v="1" actId="4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8320D319-DE90-4432-85D2-FACE200E9812}"/>
    <pc:docChg chg="undo custSel addSld delSld modSld sldOrd">
      <pc:chgData name="贵申 王" userId="201fba2491c5f930" providerId="LiveId" clId="{8320D319-DE90-4432-85D2-FACE200E9812}" dt="2025-04-30T02:44:09.932" v="172" actId="20577"/>
      <pc:docMkLst>
        <pc:docMk/>
      </pc:docMkLst>
      <pc:sldChg chg="modSp mod">
        <pc:chgData name="贵申 王" userId="201fba2491c5f930" providerId="LiveId" clId="{8320D319-DE90-4432-85D2-FACE200E9812}" dt="2025-04-30T02:44:09.932" v="172" actId="20577"/>
        <pc:sldMkLst>
          <pc:docMk/>
          <pc:sldMk cId="0" sldId="4648"/>
        </pc:sldMkLst>
      </pc:sldChg>
      <pc:sldChg chg="del">
        <pc:chgData name="贵申 王" userId="201fba2491c5f930" providerId="LiveId" clId="{8320D319-DE90-4432-85D2-FACE200E9812}" dt="2025-04-25T00:07:22.932" v="0" actId="47"/>
        <pc:sldMkLst>
          <pc:docMk/>
          <pc:sldMk cId="0" sldId="4649"/>
        </pc:sldMkLst>
      </pc:sldChg>
      <pc:sldChg chg="modSp add mod">
        <pc:chgData name="贵申 王" userId="201fba2491c5f930" providerId="LiveId" clId="{8320D319-DE90-4432-85D2-FACE200E9812}" dt="2025-04-25T03:05:27.814" v="149" actId="20577"/>
        <pc:sldMkLst>
          <pc:docMk/>
          <pc:sldMk cId="3755213685" sldId="4649"/>
        </pc:sldMkLst>
      </pc:sldChg>
      <pc:sldChg chg="del">
        <pc:chgData name="贵申 王" userId="201fba2491c5f930" providerId="LiveId" clId="{8320D319-DE90-4432-85D2-FACE200E9812}" dt="2025-04-25T00:07:23.251" v="1" actId="47"/>
        <pc:sldMkLst>
          <pc:docMk/>
          <pc:sldMk cId="1634123423" sldId="4650"/>
        </pc:sldMkLst>
      </pc:sldChg>
      <pc:sldChg chg="modSp add mod">
        <pc:chgData name="贵申 王" userId="201fba2491c5f930" providerId="LiveId" clId="{8320D319-DE90-4432-85D2-FACE200E9812}" dt="2025-04-25T03:05:36.918" v="153" actId="20577"/>
        <pc:sldMkLst>
          <pc:docMk/>
          <pc:sldMk cId="4030212991" sldId="4650"/>
        </pc:sldMkLst>
      </pc:sldChg>
      <pc:sldChg chg="modSp add mod">
        <pc:chgData name="贵申 王" userId="201fba2491c5f930" providerId="LiveId" clId="{8320D319-DE90-4432-85D2-FACE200E9812}" dt="2025-04-25T03:05:44.534" v="157" actId="20577"/>
        <pc:sldMkLst>
          <pc:docMk/>
          <pc:sldMk cId="720472947" sldId="4651"/>
        </pc:sldMkLst>
      </pc:sldChg>
      <pc:sldChg chg="del">
        <pc:chgData name="贵申 王" userId="201fba2491c5f930" providerId="LiveId" clId="{8320D319-DE90-4432-85D2-FACE200E9812}" dt="2025-04-25T00:07:24.004" v="2" actId="47"/>
        <pc:sldMkLst>
          <pc:docMk/>
          <pc:sldMk cId="1892394478" sldId="4651"/>
        </pc:sldMkLst>
      </pc:sldChg>
      <pc:sldChg chg="modSp add mod">
        <pc:chgData name="贵申 王" userId="201fba2491c5f930" providerId="LiveId" clId="{8320D319-DE90-4432-85D2-FACE200E9812}" dt="2025-04-25T03:05:50.091" v="161" actId="20577"/>
        <pc:sldMkLst>
          <pc:docMk/>
          <pc:sldMk cId="3778676684" sldId="4652"/>
        </pc:sldMkLst>
      </pc:sldChg>
      <pc:sldChg chg="modSp add mod ord">
        <pc:chgData name="贵申 王" userId="201fba2491c5f930" providerId="LiveId" clId="{8320D319-DE90-4432-85D2-FACE200E9812}" dt="2025-04-25T03:05:55.522" v="165" actId="2057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C0E5052A-F598-4026-824E-F55B53D331F2}"/>
    <pc:docChg chg="addSld modSld">
      <pc:chgData name="贵申 王" userId="201fba2491c5f930" providerId="LiveId" clId="{C0E5052A-F598-4026-824E-F55B53D331F2}" dt="2025-04-25T00:05:25.422" v="18" actId="20577"/>
      <pc:docMkLst>
        <pc:docMk/>
      </pc:docMkLst>
      <pc:sldChg chg="modSp mod">
        <pc:chgData name="贵申 王" userId="201fba2491c5f930" providerId="LiveId" clId="{C0E5052A-F598-4026-824E-F55B53D331F2}" dt="2025-04-25T00:05:06.454" v="2" actId="20577"/>
        <pc:sldMkLst>
          <pc:docMk/>
          <pc:sldMk cId="0" sldId="4648"/>
        </pc:sldMkLst>
      </pc:sldChg>
      <pc:sldChg chg="modSp mod">
        <pc:chgData name="贵申 王" userId="201fba2491c5f930" providerId="LiveId" clId="{C0E5052A-F598-4026-824E-F55B53D331F2}" dt="2025-04-25T00:05:11.503" v="4" actId="20577"/>
        <pc:sldMkLst>
          <pc:docMk/>
          <pc:sldMk cId="0" sldId="4649"/>
        </pc:sldMkLst>
      </pc:sldChg>
      <pc:sldChg chg="modSp add mod">
        <pc:chgData name="贵申 王" userId="201fba2491c5f930" providerId="LiveId" clId="{C0E5052A-F598-4026-824E-F55B53D331F2}" dt="2025-04-25T00:05:18.527" v="10" actId="20577"/>
        <pc:sldMkLst>
          <pc:docMk/>
          <pc:sldMk cId="1634123423" sldId="4650"/>
        </pc:sldMkLst>
      </pc:sldChg>
      <pc:sldChg chg="modSp add mod">
        <pc:chgData name="贵申 王" userId="201fba2491c5f930" providerId="LiveId" clId="{C0E5052A-F598-4026-824E-F55B53D331F2}" dt="2025-04-25T00:05:25.422" v="18" actId="20577"/>
        <pc:sldMkLst>
          <pc:docMk/>
          <pc:sldMk cId="1892394478" sldId="4651"/>
        </pc:sldMkLst>
      </pc:sldChg>
    </pc:docChg>
  </pc:docChgLst>
  <pc:docChgLst>
    <pc:chgData name="贵申 王" userId="201fba2491c5f930" providerId="LiveId" clId="{31A02A16-9A4C-4A6A-9D2D-045E5B2A96CC}"/>
    <pc:docChg chg="delSld modSld">
      <pc:chgData name="贵申 王" userId="201fba2491c5f930" providerId="LiveId" clId="{31A02A16-9A4C-4A6A-9D2D-045E5B2A96CC}" dt="2025-08-15T03:30:48.546" v="12" actId="20577"/>
      <pc:docMkLst>
        <pc:docMk/>
      </pc:docMkLst>
      <pc:sldChg chg="modSp mod">
        <pc:chgData name="贵申 王" userId="201fba2491c5f930" providerId="LiveId" clId="{31A02A16-9A4C-4A6A-9D2D-045E5B2A96CC}" dt="2025-08-15T03:30:37.456" v="4" actId="20577"/>
        <pc:sldMkLst>
          <pc:docMk/>
          <pc:sldMk cId="0" sldId="4648"/>
        </pc:sldMkLst>
        <pc:spChg chg="mod">
          <ac:chgData name="贵申 王" userId="201fba2491c5f930" providerId="LiveId" clId="{31A02A16-9A4C-4A6A-9D2D-045E5B2A96CC}" dt="2025-08-15T03:30:37.456" v="4" actId="20577"/>
          <ac:spMkLst>
            <pc:docMk/>
            <pc:sldMk cId="0" sldId="4648"/>
            <ac:spMk id="1222658" creationId="{80323B66-808B-6042-F676-20DF6EA610F6}"/>
          </ac:spMkLst>
        </pc:spChg>
      </pc:sldChg>
      <pc:sldChg chg="modSp mod">
        <pc:chgData name="贵申 王" userId="201fba2491c5f930" providerId="LiveId" clId="{31A02A16-9A4C-4A6A-9D2D-045E5B2A96CC}" dt="2025-08-15T03:30:42.635" v="6" actId="20577"/>
        <pc:sldMkLst>
          <pc:docMk/>
          <pc:sldMk cId="3755213685" sldId="4649"/>
        </pc:sldMkLst>
      </pc:sldChg>
      <pc:sldChg chg="del">
        <pc:chgData name="贵申 王" userId="201fba2491c5f930" providerId="LiveId" clId="{31A02A16-9A4C-4A6A-9D2D-045E5B2A96CC}" dt="2025-08-15T03:30:27.936" v="0" actId="47"/>
        <pc:sldMkLst>
          <pc:docMk/>
          <pc:sldMk cId="4030212991" sldId="4650"/>
        </pc:sldMkLst>
      </pc:sldChg>
      <pc:sldChg chg="del">
        <pc:chgData name="贵申 王" userId="201fba2491c5f930" providerId="LiveId" clId="{31A02A16-9A4C-4A6A-9D2D-045E5B2A96CC}" dt="2025-08-15T03:30:29.478" v="1" actId="47"/>
        <pc:sldMkLst>
          <pc:docMk/>
          <pc:sldMk cId="720472947" sldId="4651"/>
        </pc:sldMkLst>
      </pc:sldChg>
      <pc:sldChg chg="del">
        <pc:chgData name="贵申 王" userId="201fba2491c5f930" providerId="LiveId" clId="{31A02A16-9A4C-4A6A-9D2D-045E5B2A96CC}" dt="2025-08-15T03:30:30.640" v="2" actId="47"/>
        <pc:sldMkLst>
          <pc:docMk/>
          <pc:sldMk cId="3778676684" sldId="4652"/>
        </pc:sldMkLst>
      </pc:sldChg>
      <pc:sldChg chg="modSp mod">
        <pc:chgData name="贵申 王" userId="201fba2491c5f930" providerId="LiveId" clId="{31A02A16-9A4C-4A6A-9D2D-045E5B2A96CC}" dt="2025-08-15T03:30:48.546" v="12" actId="2057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178AFC62-22A3-4481-9DB7-FE57DA9E19DA}"/>
    <pc:docChg chg="modSld">
      <pc:chgData name="贵申 王" userId="201fba2491c5f930" providerId="LiveId" clId="{178AFC62-22A3-4481-9DB7-FE57DA9E19DA}" dt="2025-06-20T02:26:04.986" v="0" actId="14100"/>
      <pc:docMkLst>
        <pc:docMk/>
      </pc:docMkLst>
      <pc:sldChg chg="modSp mod">
        <pc:chgData name="贵申 王" userId="201fba2491c5f930" providerId="LiveId" clId="{178AFC62-22A3-4481-9DB7-FE57DA9E19DA}" dt="2025-06-20T02:26:04.986" v="0" actId="14100"/>
        <pc:sldMkLst>
          <pc:docMk/>
          <pc:sldMk cId="3136372726" sldId="465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4D644-B963-46CD-A2E2-ED4478A275C5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9627E-9178-4397-A2EF-C0019351B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1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0556EC57-577E-CE2C-6B7A-2320B73D0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1BEF7E93-3B1F-0061-C6D0-01C9946F9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8D7A360-10E9-A459-4481-F43244F66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E63FE-BFFB-F656-7D75-C7E7BFB05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439F6496-FF08-D05E-991F-ED9E2728C1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4D6BDE65-5211-5679-1C91-A33EB075A2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AFDF7788-524E-7030-4025-E95020483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8095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12745-E60E-4189-B47D-CD83902D1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BA62DABE-571C-5F83-A7A1-925EB7E91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2E9872BE-523C-9185-FD4F-B66F140B03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D9B14BCA-2F5B-999E-A54A-D7AAED905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629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246E2-704B-A40A-4C77-EA16C8927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A5498AEA-8E2A-033B-1374-79F2102C61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ABF389CC-0200-4D22-CC73-03B928F287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F1869718-56E7-9093-5C42-10F358596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3179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4FD07-BD26-3A10-56AB-46E559C04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EE2B8899-A262-FE30-C734-2C6B2D717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3ADC8DAA-761D-D19D-A876-462E24ECA1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CDF66B1-388F-5816-2843-CBC416DAED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0204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87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49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387328C1-DBAC-2183-EAA3-13C0B88E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E2A783-0A91-7F1A-4773-46979DD5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2C61A66-801E-1F7A-02B1-A8F90CE9D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0EEE-9740-4B8B-8F42-355BEB6D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37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95C06189-11B2-2B77-64CE-93388E373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60E132D7-0AD7-4F10-7DA3-162551382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22242AFF-B793-A7B6-B790-80EBE9FD5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02EC-05F3-4F4E-B645-8B33A9D36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31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10749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01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80323B66-808B-6042-F676-20DF6EA6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3" y="477680"/>
            <a:ext cx="645795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Sing a Heavenly Song 1/5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43D49722-2351-4E9F-99CB-AC9A77BE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生命的河，喜乐的河，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缓缓流进我的心窝；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生命的河，喜乐的河，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缓缓流进我的心窝。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River of life, River of joy,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gently flows through my heart</a:t>
            </a:r>
            <a:r>
              <a:rPr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River of life, River of joy,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gently flows through my heart.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47CC5-44C0-19D0-E563-1849A80DB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D763CA5A-D8D1-4472-0E16-574F2F5C3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33" y="454820"/>
            <a:ext cx="629793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Sing a Heavenly Song 2/5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F6368BA1-4AB6-5903-B42B-485253DDA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我要唱那一首歌，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唱一首天上的歌；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天上的乌云，心里的忧伤，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全都洒落。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sing a joyful song,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sing a heavenly song</a:t>
            </a:r>
            <a:r>
              <a:rPr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Clouds of sadness, sorrows of my heart,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are driven away.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838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A1188-6E29-B6E9-E725-817420B07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D7804574-1BCF-1BE7-BB64-281C175D5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3" y="477680"/>
            <a:ext cx="645795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Sing a Heavenly Song 3/5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28EE4D78-829E-09AE-B9EF-E09828D16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生命的河，喜乐的河，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缓缓流进我的心窝；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生命的河，喜乐的河，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缓缓流进我的心窝。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River of life, River of joy,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gently flows through my heart</a:t>
            </a:r>
            <a:r>
              <a:rPr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River of life, River of joy,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gently flows through my heart.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6442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0BAFD-FF0C-9F9F-FBED-0C58D18DD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749460B0-6CAE-CC5F-89CB-DB9338442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33" y="454820"/>
            <a:ext cx="629793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Sing a Heavenly Song 4/5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7162143A-F492-1AEC-C979-7F61670C1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我要唱那一首歌，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唱一首天上的歌；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天上的乌云，心里的忧伤，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全都洒落。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sing a joyful song,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sing a heavenly song</a:t>
            </a:r>
            <a:r>
              <a:rPr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Clouds of sadness, sorrows of my heart,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are driven away.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641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62995-B861-30AE-8F44-79E1EBE7B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68FD1958-2503-E63E-7FA5-95788BFE6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33" y="454820"/>
            <a:ext cx="629793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Sing a Heavenly </a:t>
            </a:r>
            <a:r>
              <a:rPr lang="en-US" altLang="zh-CN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Song 5/5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82E29404-5DD5-7B7E-E7E1-6FF377660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我要唱那一首歌，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唱一首天上的歌；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天上的乌云，心里的忧伤，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全都洒落。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sing a joyful song,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sing a heavenly song</a:t>
            </a:r>
            <a:r>
              <a:rPr lang="zh-CN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sz="2800" dirty="0">
              <a:solidFill>
                <a:prstClr val="black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Clouds of sadness, sorrows of my heart, 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all are driven away.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zh-CN" altLang="en-US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7844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374</Words>
  <Application>Microsoft Office PowerPoint</Application>
  <PresentationFormat>Widescreen</PresentationFormat>
  <Paragraphs>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2023-07-21T01:00:42Z</dcterms:created>
  <dcterms:modified xsi:type="dcterms:W3CDTF">2025-08-22T04:26:56Z</dcterms:modified>
</cp:coreProperties>
</file>